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58" r:id="rId2"/>
    <p:sldId id="298" r:id="rId3"/>
    <p:sldId id="306" r:id="rId4"/>
    <p:sldId id="307" r:id="rId5"/>
    <p:sldId id="308" r:id="rId6"/>
    <p:sldId id="311" r:id="rId7"/>
    <p:sldId id="312" r:id="rId8"/>
    <p:sldId id="310" r:id="rId9"/>
    <p:sldId id="314" r:id="rId10"/>
    <p:sldId id="315" r:id="rId11"/>
    <p:sldId id="272"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45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CE0C062-F5E7-4575-94CD-B32AB90AB1E7}" type="datetimeFigureOut">
              <a:rPr lang="en-US" smtClean="0"/>
              <a:pPr/>
              <a:t>2/15/2011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485103C-E3A9-4E51-8746-A40D440B93A2}"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3A00DF-6AB2-4A43-9964-DE233FC35F74}" type="datetimeFigureOut">
              <a:rPr lang="en-ZA" smtClean="0"/>
              <a:pPr/>
              <a:t>2011/02/15</a:t>
            </a:fld>
            <a:endParaRPr lang="en-Z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5AFE08-C96B-4A5D-9544-A41822B7FF7A}" type="slidenum">
              <a:rPr lang="en-ZA" smtClean="0"/>
              <a:pPr/>
              <a:t>‹#›</a:t>
            </a:fld>
            <a:endParaRPr lang="en-Z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a:p>
        </p:txBody>
      </p:sp>
      <p:sp>
        <p:nvSpPr>
          <p:cNvPr id="4" name="Slide Number Placeholder 3"/>
          <p:cNvSpPr>
            <a:spLocks noGrp="1"/>
          </p:cNvSpPr>
          <p:nvPr>
            <p:ph type="sldNum" sz="quarter" idx="10"/>
          </p:nvPr>
        </p:nvSpPr>
        <p:spPr/>
        <p:txBody>
          <a:bodyPr/>
          <a:lstStyle/>
          <a:p>
            <a:fld id="{A95AFE08-C96B-4A5D-9544-A41822B7FF7A}" type="slidenum">
              <a:rPr lang="en-ZA" smtClean="0"/>
              <a:pPr/>
              <a:t>1</a:t>
            </a:fld>
            <a:endParaRPr lang="en-Z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dirty="0"/>
          </a:p>
        </p:txBody>
      </p:sp>
      <p:sp>
        <p:nvSpPr>
          <p:cNvPr id="4" name="Slide Number Placeholder 3"/>
          <p:cNvSpPr>
            <a:spLocks noGrp="1"/>
          </p:cNvSpPr>
          <p:nvPr>
            <p:ph type="sldNum" sz="quarter" idx="10"/>
          </p:nvPr>
        </p:nvSpPr>
        <p:spPr/>
        <p:txBody>
          <a:bodyPr/>
          <a:lstStyle/>
          <a:p>
            <a:fld id="{A95AFE08-C96B-4A5D-9544-A41822B7FF7A}" type="slidenum">
              <a:rPr lang="en-ZA" smtClean="0"/>
              <a:pPr/>
              <a:t>10</a:t>
            </a:fld>
            <a:endParaRPr lang="en-Z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a:p>
        </p:txBody>
      </p:sp>
      <p:sp>
        <p:nvSpPr>
          <p:cNvPr id="4" name="Slide Number Placeholder 3"/>
          <p:cNvSpPr>
            <a:spLocks noGrp="1"/>
          </p:cNvSpPr>
          <p:nvPr>
            <p:ph type="sldNum" sz="quarter" idx="10"/>
          </p:nvPr>
        </p:nvSpPr>
        <p:spPr/>
        <p:txBody>
          <a:bodyPr/>
          <a:lstStyle/>
          <a:p>
            <a:fld id="{A95AFE08-C96B-4A5D-9544-A41822B7FF7A}" type="slidenum">
              <a:rPr lang="en-ZA" smtClean="0"/>
              <a:pPr/>
              <a:t>11</a:t>
            </a:fld>
            <a:endParaRPr lang="en-Z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a:p>
        </p:txBody>
      </p:sp>
      <p:sp>
        <p:nvSpPr>
          <p:cNvPr id="4" name="Slide Number Placeholder 3"/>
          <p:cNvSpPr>
            <a:spLocks noGrp="1"/>
          </p:cNvSpPr>
          <p:nvPr>
            <p:ph type="sldNum" sz="quarter" idx="10"/>
          </p:nvPr>
        </p:nvSpPr>
        <p:spPr/>
        <p:txBody>
          <a:bodyPr/>
          <a:lstStyle/>
          <a:p>
            <a:fld id="{A95AFE08-C96B-4A5D-9544-A41822B7FF7A}" type="slidenum">
              <a:rPr lang="en-ZA" smtClean="0"/>
              <a:pPr/>
              <a:t>2</a:t>
            </a:fld>
            <a:endParaRPr lang="en-Z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a:p>
        </p:txBody>
      </p:sp>
      <p:sp>
        <p:nvSpPr>
          <p:cNvPr id="4" name="Slide Number Placeholder 3"/>
          <p:cNvSpPr>
            <a:spLocks noGrp="1"/>
          </p:cNvSpPr>
          <p:nvPr>
            <p:ph type="sldNum" sz="quarter" idx="10"/>
          </p:nvPr>
        </p:nvSpPr>
        <p:spPr/>
        <p:txBody>
          <a:bodyPr/>
          <a:lstStyle/>
          <a:p>
            <a:fld id="{A95AFE08-C96B-4A5D-9544-A41822B7FF7A}" type="slidenum">
              <a:rPr lang="en-ZA" smtClean="0"/>
              <a:pPr/>
              <a:t>3</a:t>
            </a:fld>
            <a:endParaRPr lang="en-Z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a:p>
        </p:txBody>
      </p:sp>
      <p:sp>
        <p:nvSpPr>
          <p:cNvPr id="4" name="Slide Number Placeholder 3"/>
          <p:cNvSpPr>
            <a:spLocks noGrp="1"/>
          </p:cNvSpPr>
          <p:nvPr>
            <p:ph type="sldNum" sz="quarter" idx="10"/>
          </p:nvPr>
        </p:nvSpPr>
        <p:spPr/>
        <p:txBody>
          <a:bodyPr/>
          <a:lstStyle/>
          <a:p>
            <a:fld id="{A95AFE08-C96B-4A5D-9544-A41822B7FF7A}" type="slidenum">
              <a:rPr lang="en-ZA" smtClean="0"/>
              <a:pPr/>
              <a:t>4</a:t>
            </a:fld>
            <a:endParaRPr lang="en-Z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a:p>
        </p:txBody>
      </p:sp>
      <p:sp>
        <p:nvSpPr>
          <p:cNvPr id="4" name="Slide Number Placeholder 3"/>
          <p:cNvSpPr>
            <a:spLocks noGrp="1"/>
          </p:cNvSpPr>
          <p:nvPr>
            <p:ph type="sldNum" sz="quarter" idx="10"/>
          </p:nvPr>
        </p:nvSpPr>
        <p:spPr/>
        <p:txBody>
          <a:bodyPr/>
          <a:lstStyle/>
          <a:p>
            <a:fld id="{A95AFE08-C96B-4A5D-9544-A41822B7FF7A}" type="slidenum">
              <a:rPr lang="en-ZA" smtClean="0"/>
              <a:pPr/>
              <a:t>5</a:t>
            </a:fld>
            <a:endParaRPr lang="en-Z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a:p>
        </p:txBody>
      </p:sp>
      <p:sp>
        <p:nvSpPr>
          <p:cNvPr id="4" name="Slide Number Placeholder 3"/>
          <p:cNvSpPr>
            <a:spLocks noGrp="1"/>
          </p:cNvSpPr>
          <p:nvPr>
            <p:ph type="sldNum" sz="quarter" idx="10"/>
          </p:nvPr>
        </p:nvSpPr>
        <p:spPr/>
        <p:txBody>
          <a:bodyPr/>
          <a:lstStyle/>
          <a:p>
            <a:fld id="{A95AFE08-C96B-4A5D-9544-A41822B7FF7A}" type="slidenum">
              <a:rPr lang="en-ZA" smtClean="0"/>
              <a:pPr/>
              <a:t>6</a:t>
            </a:fld>
            <a:endParaRPr lang="en-Z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a:p>
        </p:txBody>
      </p:sp>
      <p:sp>
        <p:nvSpPr>
          <p:cNvPr id="4" name="Slide Number Placeholder 3"/>
          <p:cNvSpPr>
            <a:spLocks noGrp="1"/>
          </p:cNvSpPr>
          <p:nvPr>
            <p:ph type="sldNum" sz="quarter" idx="10"/>
          </p:nvPr>
        </p:nvSpPr>
        <p:spPr/>
        <p:txBody>
          <a:bodyPr/>
          <a:lstStyle/>
          <a:p>
            <a:fld id="{A95AFE08-C96B-4A5D-9544-A41822B7FF7A}" type="slidenum">
              <a:rPr lang="en-ZA" smtClean="0"/>
              <a:pPr/>
              <a:t>7</a:t>
            </a:fld>
            <a:endParaRPr lang="en-Z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a:p>
        </p:txBody>
      </p:sp>
      <p:sp>
        <p:nvSpPr>
          <p:cNvPr id="4" name="Slide Number Placeholder 3"/>
          <p:cNvSpPr>
            <a:spLocks noGrp="1"/>
          </p:cNvSpPr>
          <p:nvPr>
            <p:ph type="sldNum" sz="quarter" idx="10"/>
          </p:nvPr>
        </p:nvSpPr>
        <p:spPr/>
        <p:txBody>
          <a:bodyPr/>
          <a:lstStyle/>
          <a:p>
            <a:fld id="{A95AFE08-C96B-4A5D-9544-A41822B7FF7A}" type="slidenum">
              <a:rPr lang="en-ZA" smtClean="0"/>
              <a:pPr/>
              <a:t>8</a:t>
            </a:fld>
            <a:endParaRPr lang="en-Z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a:p>
        </p:txBody>
      </p:sp>
      <p:sp>
        <p:nvSpPr>
          <p:cNvPr id="4" name="Slide Number Placeholder 3"/>
          <p:cNvSpPr>
            <a:spLocks noGrp="1"/>
          </p:cNvSpPr>
          <p:nvPr>
            <p:ph type="sldNum" sz="quarter" idx="10"/>
          </p:nvPr>
        </p:nvSpPr>
        <p:spPr/>
        <p:txBody>
          <a:bodyPr/>
          <a:lstStyle/>
          <a:p>
            <a:fld id="{A95AFE08-C96B-4A5D-9544-A41822B7FF7A}" type="slidenum">
              <a:rPr lang="en-ZA" smtClean="0"/>
              <a:pPr/>
              <a:t>9</a:t>
            </a:fld>
            <a:endParaRPr lang="en-Z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A697D42B-2386-41B5-BB0C-362EFA07F7E9}" type="slidenum">
              <a:rPr lang="en-US" sz="1400" kern="1200">
                <a:solidFill>
                  <a:srgbClr val="000000"/>
                </a:solidFill>
                <a:latin typeface="Arial" pitchFamily="34" charset="0"/>
                <a:ea typeface="+mn-ea"/>
                <a:cs typeface="+mn-cs"/>
              </a:rPr>
              <a:pPr algn="r" rtl="0" fontAlgn="base">
                <a:spcBef>
                  <a:spcPct val="0"/>
                </a:spcBef>
                <a:spcAft>
                  <a:spcPct val="0"/>
                </a:spcAft>
                <a:defRPr/>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E706339A-6EAE-4EBF-A5E9-E2B6D2A1F9CA}" type="slidenum">
              <a:rPr lang="en-US" sz="1400" kern="1200">
                <a:solidFill>
                  <a:srgbClr val="000000"/>
                </a:solidFill>
                <a:latin typeface="Arial" pitchFamily="34" charset="0"/>
                <a:ea typeface="+mn-ea"/>
                <a:cs typeface="+mn-cs"/>
              </a:rPr>
              <a:pPr algn="r" rtl="0" fontAlgn="base">
                <a:spcBef>
                  <a:spcPct val="0"/>
                </a:spcBef>
                <a:spcAft>
                  <a:spcPct val="0"/>
                </a:spcAft>
                <a:defRPr/>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FA05D2D8-A2D7-4AFF-9D50-C975EF255B60}" type="slidenum">
              <a:rPr lang="en-US" sz="1400" kern="1200">
                <a:solidFill>
                  <a:srgbClr val="000000"/>
                </a:solidFill>
                <a:latin typeface="Arial" pitchFamily="34" charset="0"/>
                <a:ea typeface="+mn-ea"/>
                <a:cs typeface="+mn-cs"/>
              </a:rPr>
              <a:pPr algn="r" rtl="0" fontAlgn="base">
                <a:spcBef>
                  <a:spcPct val="0"/>
                </a:spcBef>
                <a:spcAft>
                  <a:spcPct val="0"/>
                </a:spcAft>
                <a:defRPr/>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EDD380CE-2C83-4174-89D6-2C2A507FB63B}" type="slidenum">
              <a:rPr lang="en-US" sz="1400" kern="1200">
                <a:solidFill>
                  <a:srgbClr val="000000"/>
                </a:solidFill>
                <a:latin typeface="Arial" pitchFamily="34" charset="0"/>
                <a:ea typeface="+mn-ea"/>
                <a:cs typeface="+mn-cs"/>
              </a:rPr>
              <a:pPr algn="r" rtl="0" fontAlgn="base">
                <a:spcBef>
                  <a:spcPct val="0"/>
                </a:spcBef>
                <a:spcAft>
                  <a:spcPct val="0"/>
                </a:spcAft>
                <a:defRPr/>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F8CD7F93-3153-4384-AF01-56E965CA2E3E}" type="slidenum">
              <a:rPr lang="en-US" sz="1400" kern="1200">
                <a:solidFill>
                  <a:srgbClr val="000000"/>
                </a:solidFill>
                <a:latin typeface="Arial" pitchFamily="34" charset="0"/>
                <a:ea typeface="+mn-ea"/>
                <a:cs typeface="+mn-cs"/>
              </a:rPr>
              <a:pPr algn="r" rtl="0" fontAlgn="base">
                <a:spcBef>
                  <a:spcPct val="0"/>
                </a:spcBef>
                <a:spcAft>
                  <a:spcPct val="0"/>
                </a:spcAft>
                <a:defRPr/>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C50BC0C5-7A96-4E18-B597-F45AF9DC77BA}" type="slidenum">
              <a:rPr lang="en-US" sz="1400" kern="1200">
                <a:solidFill>
                  <a:srgbClr val="000000"/>
                </a:solidFill>
                <a:latin typeface="Arial" pitchFamily="34" charset="0"/>
                <a:ea typeface="+mn-ea"/>
                <a:cs typeface="+mn-cs"/>
              </a:rPr>
              <a:pPr algn="r" rtl="0" fontAlgn="base">
                <a:spcBef>
                  <a:spcPct val="0"/>
                </a:spcBef>
                <a:spcAft>
                  <a:spcPct val="0"/>
                </a:spcAft>
                <a:defRPr/>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B8625CB6-1D73-4714-AACC-B941F0A3D5A6}" type="slidenum">
              <a:rPr lang="en-US" sz="1400" kern="1200">
                <a:solidFill>
                  <a:srgbClr val="000000"/>
                </a:solidFill>
                <a:latin typeface="Arial" pitchFamily="34" charset="0"/>
                <a:ea typeface="+mn-ea"/>
                <a:cs typeface="+mn-cs"/>
              </a:rPr>
              <a:pPr algn="r" rtl="0" fontAlgn="base">
                <a:spcBef>
                  <a:spcPct val="0"/>
                </a:spcBef>
                <a:spcAft>
                  <a:spcPct val="0"/>
                </a:spcAft>
                <a:defRPr/>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8"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9"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BB6BC983-BD8F-47BB-8F66-BE523C274550}" type="slidenum">
              <a:rPr lang="en-US" sz="1400" kern="1200">
                <a:solidFill>
                  <a:srgbClr val="000000"/>
                </a:solidFill>
                <a:latin typeface="Arial" pitchFamily="34" charset="0"/>
                <a:ea typeface="+mn-ea"/>
                <a:cs typeface="+mn-cs"/>
              </a:rPr>
              <a:pPr algn="r" rtl="0" fontAlgn="base">
                <a:spcBef>
                  <a:spcPct val="0"/>
                </a:spcBef>
                <a:spcAft>
                  <a:spcPct val="0"/>
                </a:spcAft>
                <a:defRPr/>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4"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5"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981163DB-BBCD-4EC3-A6C5-C6F20275D09A}" type="slidenum">
              <a:rPr lang="en-US" sz="1400" kern="1200">
                <a:solidFill>
                  <a:srgbClr val="000000"/>
                </a:solidFill>
                <a:latin typeface="Arial" pitchFamily="34" charset="0"/>
                <a:ea typeface="+mn-ea"/>
                <a:cs typeface="+mn-cs"/>
              </a:rPr>
              <a:pPr algn="r" rtl="0" fontAlgn="base">
                <a:spcBef>
                  <a:spcPct val="0"/>
                </a:spcBef>
                <a:spcAft>
                  <a:spcPct val="0"/>
                </a:spcAft>
                <a:defRPr/>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3"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4"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8FC8323C-B31C-4A6B-B910-469699A4B332}" type="slidenum">
              <a:rPr lang="en-US" sz="1400" kern="1200">
                <a:solidFill>
                  <a:srgbClr val="000000"/>
                </a:solidFill>
                <a:latin typeface="Arial" pitchFamily="34" charset="0"/>
                <a:ea typeface="+mn-ea"/>
                <a:cs typeface="+mn-cs"/>
              </a:rPr>
              <a:pPr algn="r" rtl="0" fontAlgn="base">
                <a:spcBef>
                  <a:spcPct val="0"/>
                </a:spcBef>
                <a:spcAft>
                  <a:spcPct val="0"/>
                </a:spcAft>
                <a:defRPr/>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1E05ADCD-2F74-4640-ADA4-89215F6CA3B2}" type="slidenum">
              <a:rPr lang="en-US" sz="1400" kern="1200">
                <a:solidFill>
                  <a:srgbClr val="000000"/>
                </a:solidFill>
                <a:latin typeface="Arial" pitchFamily="34" charset="0"/>
                <a:ea typeface="+mn-ea"/>
                <a:cs typeface="+mn-cs"/>
              </a:rPr>
              <a:pPr algn="r" rtl="0" fontAlgn="base">
                <a:spcBef>
                  <a:spcPct val="0"/>
                </a:spcBef>
                <a:spcAft>
                  <a:spcPct val="0"/>
                </a:spcAft>
                <a:defRPr/>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lgn="l"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algn="ctr" rtl="0" fontAlgn="base">
              <a:spcBef>
                <a:spcPct val="0"/>
              </a:spcBef>
              <a:spcAft>
                <a:spcPct val="0"/>
              </a:spcAft>
              <a:defRPr/>
            </a:pPr>
            <a:endParaRPr lang="en-US" sz="1400" kern="1200">
              <a:solidFill>
                <a:srgbClr val="000000"/>
              </a:solidFill>
              <a:latin typeface="Arial" pitchFamily="34" charset="0"/>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algn="r" rtl="0" fontAlgn="base">
              <a:spcBef>
                <a:spcPct val="0"/>
              </a:spcBef>
              <a:spcAft>
                <a:spcPct val="0"/>
              </a:spcAft>
              <a:defRPr/>
            </a:pPr>
            <a:fld id="{9AF6D1EF-13BE-4882-82DF-373E64BB19BA}" type="slidenum">
              <a:rPr lang="en-US" sz="1400" kern="1200">
                <a:solidFill>
                  <a:srgbClr val="000000"/>
                </a:solidFill>
                <a:latin typeface="Arial" pitchFamily="34" charset="0"/>
                <a:ea typeface="+mn-ea"/>
                <a:cs typeface="+mn-cs"/>
              </a:rPr>
              <a:pPr algn="r" rtl="0" fontAlgn="base">
                <a:spcBef>
                  <a:spcPct val="0"/>
                </a:spcBef>
                <a:spcAft>
                  <a:spcPct val="0"/>
                </a:spcAft>
                <a:defRPr/>
              </a:pPr>
              <a:t>‹#›</a:t>
            </a:fld>
            <a:endParaRPr lang="en-US" sz="1400" kern="1200">
              <a:solidFill>
                <a:srgbClr val="000000"/>
              </a:solidFill>
              <a:latin typeface="Arial" pitchFamily="34" charset="0"/>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lgn="l" rtl="0" fontAlgn="base">
              <a:spcBef>
                <a:spcPct val="0"/>
              </a:spcBef>
              <a:spcAft>
                <a:spcPct val="0"/>
              </a:spcAft>
              <a:defRPr/>
            </a:pPr>
            <a:endParaRPr lang="en-US" kern="1200">
              <a:solidFill>
                <a:srgbClr val="000000"/>
              </a:solidFill>
              <a:latin typeface="Arial" pitchFamily="34" charset="0"/>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rtl="0" fontAlgn="base">
              <a:spcBef>
                <a:spcPct val="0"/>
              </a:spcBef>
              <a:spcAft>
                <a:spcPct val="0"/>
              </a:spcAft>
              <a:defRPr/>
            </a:pPr>
            <a:endParaRPr lang="en-US" kern="1200">
              <a:solidFill>
                <a:srgbClr val="000000"/>
              </a:solidFill>
              <a:latin typeface="Arial" pitchFamily="34" charset="0"/>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rtl="0" fontAlgn="base">
              <a:spcBef>
                <a:spcPct val="0"/>
              </a:spcBef>
              <a:spcAft>
                <a:spcPct val="0"/>
              </a:spcAft>
              <a:defRPr/>
            </a:pPr>
            <a:fld id="{3A205CB6-657F-4F62-924C-3FD479886718}" type="slidenum">
              <a:rPr lang="en-US" kern="1200">
                <a:solidFill>
                  <a:srgbClr val="000000"/>
                </a:solidFill>
                <a:latin typeface="Arial" pitchFamily="34" charset="0"/>
                <a:ea typeface="+mn-ea"/>
                <a:cs typeface="+mn-cs"/>
              </a:rPr>
              <a:pPr rtl="0" fontAlgn="base">
                <a:spcBef>
                  <a:spcPct val="0"/>
                </a:spcBef>
                <a:spcAft>
                  <a:spcPct val="0"/>
                </a:spcAft>
                <a:defRPr/>
              </a:pPr>
              <a:t>‹#›</a:t>
            </a:fld>
            <a:endParaRPr lang="en-US" kern="1200">
              <a:solidFill>
                <a:srgbClr val="000000"/>
              </a:solidFill>
              <a:latin typeface="Arial" pitchFamily="34" charset="0"/>
              <a:ea typeface="+mn-ea"/>
              <a:cs typeface="+mn-cs"/>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1447800" y="457200"/>
            <a:ext cx="6053158" cy="4579715"/>
          </a:xfrm>
          <a:prstGeom prst="rect">
            <a:avLst/>
          </a:prstGeom>
          <a:noFill/>
          <a:ln w="9525">
            <a:noFill/>
            <a:miter lim="800000"/>
            <a:headEnd/>
            <a:tailEnd/>
          </a:ln>
          <a:effectLst/>
        </p:spPr>
        <p:txBody>
          <a:bodyPr wrap="square">
            <a:spAutoFit/>
          </a:bodyPr>
          <a:lstStyle/>
          <a:p>
            <a:pPr marL="914400" lvl="1" indent="-457200" algn="ctr" rtl="0" fontAlgn="base">
              <a:lnSpc>
                <a:spcPct val="90000"/>
              </a:lnSpc>
              <a:spcBef>
                <a:spcPct val="0"/>
              </a:spcBef>
              <a:spcAft>
                <a:spcPct val="0"/>
              </a:spcAft>
              <a:defRPr/>
            </a:pPr>
            <a:endParaRPr lang="en-GB" sz="3600" b="1" kern="1200" dirty="0">
              <a:solidFill>
                <a:srgbClr val="000000"/>
              </a:solidFill>
              <a:latin typeface="Arial" pitchFamily="34" charset="0"/>
              <a:ea typeface="ＭＳ Ｐゴシック"/>
              <a:cs typeface="ＭＳ Ｐゴシック"/>
            </a:endParaRPr>
          </a:p>
          <a:p>
            <a:pPr marL="914400" lvl="1" indent="-457200" algn="ctr" rtl="0" fontAlgn="base">
              <a:lnSpc>
                <a:spcPct val="90000"/>
              </a:lnSpc>
              <a:spcBef>
                <a:spcPct val="0"/>
              </a:spcBef>
              <a:spcAft>
                <a:spcPct val="0"/>
              </a:spcAft>
              <a:defRPr/>
            </a:pPr>
            <a:endParaRPr lang="en-GB" sz="3600" b="1" kern="1200" dirty="0">
              <a:solidFill>
                <a:srgbClr val="000000"/>
              </a:solidFill>
              <a:latin typeface="Arial" pitchFamily="34" charset="0"/>
              <a:ea typeface="ＭＳ Ｐゴシック"/>
              <a:cs typeface="ＭＳ Ｐゴシック"/>
            </a:endParaRPr>
          </a:p>
          <a:p>
            <a:pPr marL="914400" lvl="1" indent="-457200" algn="ctr" fontAlgn="base">
              <a:lnSpc>
                <a:spcPct val="90000"/>
              </a:lnSpc>
              <a:spcBef>
                <a:spcPct val="0"/>
              </a:spcBef>
              <a:spcAft>
                <a:spcPct val="0"/>
              </a:spcAft>
              <a:defRPr/>
            </a:pPr>
            <a:r>
              <a:rPr lang="en-US" sz="2800" b="1" dirty="0" smtClean="0">
                <a:solidFill>
                  <a:srgbClr val="000000"/>
                </a:solidFill>
                <a:latin typeface="Arial" pitchFamily="34" charset="0"/>
                <a:ea typeface="ＭＳ Ｐゴシック"/>
                <a:cs typeface="ＭＳ Ｐゴシック"/>
              </a:rPr>
              <a:t>INVESTORS CONFERENCE </a:t>
            </a:r>
          </a:p>
          <a:p>
            <a:pPr marL="914400" lvl="1" indent="-457200" algn="ctr" fontAlgn="base">
              <a:lnSpc>
                <a:spcPct val="90000"/>
              </a:lnSpc>
              <a:spcBef>
                <a:spcPct val="0"/>
              </a:spcBef>
              <a:spcAft>
                <a:spcPct val="0"/>
              </a:spcAft>
              <a:defRPr/>
            </a:pPr>
            <a:r>
              <a:rPr lang="en-US" sz="2800" b="1" dirty="0" smtClean="0">
                <a:solidFill>
                  <a:srgbClr val="000000"/>
                </a:solidFill>
                <a:latin typeface="Arial" pitchFamily="34" charset="0"/>
                <a:ea typeface="ＭＳ Ｐゴシック"/>
                <a:cs typeface="ＭＳ Ｐゴシック"/>
              </a:rPr>
              <a:t>CONCLUDING REMARKS</a:t>
            </a:r>
            <a:endParaRPr lang="en-US" sz="2800" b="1" kern="1200" dirty="0">
              <a:solidFill>
                <a:srgbClr val="000000"/>
              </a:solidFill>
              <a:latin typeface="Arial" pitchFamily="34" charset="0"/>
              <a:ea typeface="ＭＳ Ｐゴシック"/>
              <a:cs typeface="ＭＳ Ｐゴシック"/>
            </a:endParaRPr>
          </a:p>
          <a:p>
            <a:pPr marL="914400" lvl="1" indent="-457200" algn="ctr" rtl="0" fontAlgn="base">
              <a:lnSpc>
                <a:spcPct val="90000"/>
              </a:lnSpc>
              <a:spcBef>
                <a:spcPct val="0"/>
              </a:spcBef>
              <a:spcAft>
                <a:spcPct val="0"/>
              </a:spcAft>
              <a:defRPr/>
            </a:pPr>
            <a:r>
              <a:rPr lang="en-US" sz="2800" b="1" kern="1200" dirty="0" smtClean="0">
                <a:solidFill>
                  <a:srgbClr val="000000"/>
                </a:solidFill>
                <a:latin typeface="Arial" pitchFamily="34" charset="0"/>
                <a:ea typeface="ＭＳ Ｐゴシック"/>
                <a:cs typeface="ＭＳ Ｐゴシック"/>
              </a:rPr>
              <a:t>BY</a:t>
            </a:r>
            <a:endParaRPr lang="en-US" sz="2800" b="1" kern="1200" dirty="0">
              <a:solidFill>
                <a:srgbClr val="000000"/>
              </a:solidFill>
              <a:latin typeface="Arial" pitchFamily="34" charset="0"/>
              <a:ea typeface="ＭＳ Ｐゴシック"/>
              <a:cs typeface="ＭＳ Ｐゴシック"/>
            </a:endParaRPr>
          </a:p>
          <a:p>
            <a:pPr marL="914400" lvl="1" indent="-457200" algn="ctr" fontAlgn="base">
              <a:lnSpc>
                <a:spcPct val="90000"/>
              </a:lnSpc>
              <a:spcBef>
                <a:spcPct val="0"/>
              </a:spcBef>
              <a:spcAft>
                <a:spcPct val="0"/>
              </a:spcAft>
              <a:defRPr/>
            </a:pPr>
            <a:r>
              <a:rPr lang="en-US" sz="2800" b="1" dirty="0" smtClean="0">
                <a:solidFill>
                  <a:srgbClr val="000000"/>
                </a:solidFill>
                <a:latin typeface="Arial" pitchFamily="34" charset="0"/>
                <a:ea typeface="ＭＳ Ｐゴシック"/>
                <a:cs typeface="ＭＳ Ｐゴシック"/>
              </a:rPr>
              <a:t>MS N MAGUBANE</a:t>
            </a:r>
          </a:p>
          <a:p>
            <a:pPr marL="914400" lvl="1" indent="-457200" algn="ctr" fontAlgn="base">
              <a:lnSpc>
                <a:spcPct val="90000"/>
              </a:lnSpc>
              <a:spcBef>
                <a:spcPct val="0"/>
              </a:spcBef>
              <a:spcAft>
                <a:spcPct val="0"/>
              </a:spcAft>
              <a:defRPr/>
            </a:pPr>
            <a:r>
              <a:rPr lang="en-US" sz="2800" b="1" dirty="0" smtClean="0">
                <a:solidFill>
                  <a:srgbClr val="000000"/>
                </a:solidFill>
                <a:latin typeface="Arial" pitchFamily="34" charset="0"/>
                <a:ea typeface="ＭＳ Ｐゴシック"/>
                <a:cs typeface="ＭＳ Ｐゴシック"/>
              </a:rPr>
              <a:t>DIRECTOR GENERAL</a:t>
            </a:r>
            <a:endParaRPr lang="en-US" sz="2800" b="1" kern="1200" dirty="0">
              <a:solidFill>
                <a:srgbClr val="000000"/>
              </a:solidFill>
              <a:latin typeface="Arial" pitchFamily="34" charset="0"/>
              <a:ea typeface="ＭＳ Ｐゴシック"/>
              <a:cs typeface="ＭＳ Ｐゴシック"/>
            </a:endParaRPr>
          </a:p>
          <a:p>
            <a:pPr marL="914400" lvl="1" indent="-457200" algn="ctr" rtl="0" fontAlgn="base">
              <a:lnSpc>
                <a:spcPct val="90000"/>
              </a:lnSpc>
              <a:spcBef>
                <a:spcPct val="0"/>
              </a:spcBef>
              <a:spcAft>
                <a:spcPct val="0"/>
              </a:spcAft>
              <a:defRPr/>
            </a:pPr>
            <a:endParaRPr lang="en-US" sz="2800" b="1" kern="1200" dirty="0">
              <a:solidFill>
                <a:srgbClr val="000000"/>
              </a:solidFill>
              <a:latin typeface="Arial" pitchFamily="34" charset="0"/>
              <a:ea typeface="ＭＳ Ｐゴシック"/>
              <a:cs typeface="ＭＳ Ｐゴシック"/>
            </a:endParaRPr>
          </a:p>
          <a:p>
            <a:pPr marL="914400" lvl="1" indent="-457200" algn="ctr" rtl="0" fontAlgn="base">
              <a:lnSpc>
                <a:spcPct val="90000"/>
              </a:lnSpc>
              <a:spcBef>
                <a:spcPct val="0"/>
              </a:spcBef>
              <a:spcAft>
                <a:spcPct val="0"/>
              </a:spcAft>
              <a:defRPr/>
            </a:pPr>
            <a:endParaRPr lang="en-US" sz="2800" b="1" kern="1200" dirty="0" smtClean="0">
              <a:solidFill>
                <a:srgbClr val="000000"/>
              </a:solidFill>
              <a:latin typeface="Arial" pitchFamily="34" charset="0"/>
              <a:ea typeface="ＭＳ Ｐゴシック"/>
              <a:cs typeface="ＭＳ Ｐゴシック"/>
            </a:endParaRPr>
          </a:p>
          <a:p>
            <a:pPr marL="914400" lvl="1" indent="-457200" algn="ctr" rtl="0" fontAlgn="base">
              <a:lnSpc>
                <a:spcPct val="90000"/>
              </a:lnSpc>
              <a:spcBef>
                <a:spcPct val="0"/>
              </a:spcBef>
              <a:spcAft>
                <a:spcPct val="0"/>
              </a:spcAft>
              <a:defRPr/>
            </a:pPr>
            <a:endParaRPr lang="en-US" sz="2800" b="1" kern="1200" dirty="0">
              <a:solidFill>
                <a:srgbClr val="000000"/>
              </a:solidFill>
              <a:latin typeface="Arial" pitchFamily="34" charset="0"/>
              <a:ea typeface="ＭＳ Ｐゴシック"/>
              <a:cs typeface="ＭＳ Ｐゴシック"/>
            </a:endParaRPr>
          </a:p>
          <a:p>
            <a:pPr marL="914400" lvl="1" indent="-457200" algn="ctr" rtl="0" fontAlgn="base">
              <a:lnSpc>
                <a:spcPct val="90000"/>
              </a:lnSpc>
              <a:spcBef>
                <a:spcPct val="0"/>
              </a:spcBef>
              <a:spcAft>
                <a:spcPct val="0"/>
              </a:spcAft>
              <a:defRPr/>
            </a:pPr>
            <a:r>
              <a:rPr lang="en-US" sz="2800" b="1" dirty="0" smtClean="0">
                <a:solidFill>
                  <a:srgbClr val="000000"/>
                </a:solidFill>
                <a:latin typeface="Arial" pitchFamily="34" charset="0"/>
                <a:ea typeface="ＭＳ Ｐゴシック"/>
                <a:cs typeface="ＭＳ Ｐゴシック"/>
              </a:rPr>
              <a:t>28 OCTOBER </a:t>
            </a:r>
            <a:r>
              <a:rPr lang="en-US" sz="2800" b="1" kern="1200" dirty="0" smtClean="0">
                <a:solidFill>
                  <a:srgbClr val="000000"/>
                </a:solidFill>
                <a:latin typeface="Arial" pitchFamily="34" charset="0"/>
                <a:ea typeface="ＭＳ Ｐゴシック"/>
                <a:cs typeface="ＭＳ Ｐゴシック"/>
              </a:rPr>
              <a:t>2010</a:t>
            </a:r>
            <a:endParaRPr lang="en-GB" sz="3200" kern="1200" dirty="0">
              <a:solidFill>
                <a:srgbClr val="006600"/>
              </a:solidFill>
              <a:effectLst>
                <a:outerShdw blurRad="38100" dist="38100" dir="2700000" algn="tl">
                  <a:srgbClr val="C0C0C0"/>
                </a:outerShdw>
              </a:effectLst>
              <a:latin typeface="Times New Roman" pitchFamily="18" charset="0"/>
              <a:ea typeface="ＭＳ Ｐゴシック"/>
              <a:cs typeface="ＭＳ Ｐゴシック"/>
            </a:endParaRPr>
          </a:p>
        </p:txBody>
      </p:sp>
      <p:sp>
        <p:nvSpPr>
          <p:cNvPr id="3075" name="Slide Number Placeholder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rtl="0" fontAlgn="base">
              <a:spcBef>
                <a:spcPct val="0"/>
              </a:spcBef>
              <a:spcAft>
                <a:spcPct val="0"/>
              </a:spcAft>
            </a:pPr>
            <a:fld id="{36EB3719-17D3-4774-ABED-A630536361BC}" type="slidenum">
              <a:rPr lang="en-GB" sz="1400" kern="1200">
                <a:solidFill>
                  <a:srgbClr val="000000"/>
                </a:solidFill>
                <a:latin typeface="Arial" pitchFamily="34" charset="0"/>
                <a:ea typeface="ＭＳ Ｐゴシック"/>
                <a:cs typeface="ＭＳ Ｐゴシック"/>
              </a:rPr>
              <a:pPr algn="r" rtl="0" fontAlgn="base">
                <a:spcBef>
                  <a:spcPct val="0"/>
                </a:spcBef>
                <a:spcAft>
                  <a:spcPct val="0"/>
                </a:spcAft>
              </a:pPr>
              <a:t>1</a:t>
            </a:fld>
            <a:endParaRPr lang="en-GB" sz="1400" kern="1200">
              <a:solidFill>
                <a:srgbClr val="000000"/>
              </a:solidFill>
              <a:latin typeface="Arial" pitchFamily="34" charset="0"/>
              <a:ea typeface="ＭＳ Ｐゴシック"/>
              <a:cs typeface="ＭＳ Ｐゴシック"/>
            </a:endParaRPr>
          </a:p>
        </p:txBody>
      </p:sp>
      <p:sp>
        <p:nvSpPr>
          <p:cNvPr id="3076" name="Slide Number Placeholder 6"/>
          <p:cNvSpPr>
            <a:spLocks noGrp="1"/>
          </p:cNvSpPr>
          <p:nvPr>
            <p:ph type="sldNum" sz="quarter" idx="12"/>
          </p:nvPr>
        </p:nvSpPr>
        <p:spPr>
          <a:noFill/>
        </p:spPr>
        <p:txBody>
          <a:bodyPr/>
          <a:lstStyle/>
          <a:p>
            <a:pPr algn="r" rtl="0" fontAlgn="base">
              <a:spcBef>
                <a:spcPct val="0"/>
              </a:spcBef>
              <a:spcAft>
                <a:spcPct val="0"/>
              </a:spcAft>
            </a:pPr>
            <a:fld id="{3D729E61-17DF-4FDA-9E52-E8E79738EB43}" type="slidenum">
              <a:rPr lang="en-US" sz="1400" kern="1200">
                <a:solidFill>
                  <a:srgbClr val="000000"/>
                </a:solidFill>
                <a:latin typeface="Arial" pitchFamily="34" charset="0"/>
                <a:ea typeface="+mn-ea"/>
                <a:cs typeface="+mn-cs"/>
              </a:rPr>
              <a:pPr algn="r" rtl="0" fontAlgn="base">
                <a:spcBef>
                  <a:spcPct val="0"/>
                </a:spcBef>
                <a:spcAft>
                  <a:spcPct val="0"/>
                </a:spcAft>
              </a:pPr>
              <a:t>1</a:t>
            </a:fld>
            <a:endParaRPr lang="en-US" sz="1400" kern="1200">
              <a:solidFill>
                <a:srgbClr val="000000"/>
              </a:solidFill>
              <a:latin typeface="Arial" pitchFamily="34" charset="0"/>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475656" y="0"/>
            <a:ext cx="7211144" cy="1124744"/>
          </a:xfrm>
        </p:spPr>
        <p:txBody>
          <a:bodyPr/>
          <a:lstStyle/>
          <a:p>
            <a:pPr eaLnBrk="1" hangingPunct="1"/>
            <a:r>
              <a:rPr lang="en-US" sz="2800" b="1" dirty="0" smtClean="0"/>
              <a:t>VOTE OF THANKS</a:t>
            </a:r>
          </a:p>
        </p:txBody>
      </p:sp>
      <p:sp>
        <p:nvSpPr>
          <p:cNvPr id="3" name="Content Placeholder 2"/>
          <p:cNvSpPr>
            <a:spLocks noGrp="1"/>
          </p:cNvSpPr>
          <p:nvPr>
            <p:ph idx="1"/>
          </p:nvPr>
        </p:nvSpPr>
        <p:spPr>
          <a:xfrm>
            <a:off x="1371600" y="836712"/>
            <a:ext cx="7239000" cy="4896544"/>
          </a:xfrm>
        </p:spPr>
        <p:txBody>
          <a:bodyPr/>
          <a:lstStyle/>
          <a:p>
            <a:pPr lvl="1" eaLnBrk="1" hangingPunct="1">
              <a:defRPr/>
            </a:pPr>
            <a:endParaRPr lang="en-US" sz="1000" dirty="0" smtClean="0"/>
          </a:p>
          <a:p>
            <a:pPr eaLnBrk="1" hangingPunct="1">
              <a:defRPr/>
            </a:pPr>
            <a:r>
              <a:rPr lang="en-US" sz="2400" dirty="0" smtClean="0"/>
              <a:t>A journey of a 1000 mile starts with one step and this collective has assisted the Department to take this bold and decisive step.</a:t>
            </a:r>
          </a:p>
          <a:p>
            <a:pPr eaLnBrk="1" hangingPunct="1">
              <a:defRPr/>
            </a:pPr>
            <a:endParaRPr lang="en-US" sz="2400" dirty="0" smtClean="0"/>
          </a:p>
          <a:p>
            <a:pPr eaLnBrk="1" hangingPunct="1">
              <a:defRPr/>
            </a:pPr>
            <a:r>
              <a:rPr lang="en-US" sz="2400" dirty="0" smtClean="0"/>
              <a:t>The Clinton Foundation has been a partner in this initiative and their contribution is welcome</a:t>
            </a:r>
          </a:p>
          <a:p>
            <a:pPr eaLnBrk="1" hangingPunct="1">
              <a:defRPr/>
            </a:pPr>
            <a:endParaRPr lang="en-US" sz="2400" dirty="0" smtClean="0"/>
          </a:p>
          <a:p>
            <a:pPr eaLnBrk="1" hangingPunct="1">
              <a:defRPr/>
            </a:pPr>
            <a:r>
              <a:rPr lang="en-US" sz="2400" dirty="0" smtClean="0"/>
              <a:t>The stakeholders such as CEF, EDI Holding, PetroSA and Eskom have contributed to this conference and are appreciated</a:t>
            </a:r>
          </a:p>
          <a:p>
            <a:pPr eaLnBrk="1" hangingPunct="1">
              <a:defRPr/>
            </a:pPr>
            <a:endParaRPr lang="en-US" sz="2400" dirty="0" smtClean="0"/>
          </a:p>
          <a:p>
            <a:pPr eaLnBrk="1" hangingPunct="1">
              <a:defRPr/>
            </a:pPr>
            <a:endParaRPr lang="en-US" sz="2800" dirty="0" smtClean="0"/>
          </a:p>
          <a:p>
            <a:pPr eaLnBrk="1" hangingPunct="1">
              <a:defRPr/>
            </a:pPr>
            <a:endParaRPr lang="en-US" sz="2800" dirty="0" smtClean="0"/>
          </a:p>
        </p:txBody>
      </p:sp>
      <p:sp>
        <p:nvSpPr>
          <p:cNvPr id="6148" name="Slide Number Placeholder 3"/>
          <p:cNvSpPr>
            <a:spLocks noGrp="1"/>
          </p:cNvSpPr>
          <p:nvPr>
            <p:ph type="sldNum" sz="quarter" idx="12"/>
          </p:nvPr>
        </p:nvSpPr>
        <p:spPr>
          <a:noFill/>
        </p:spPr>
        <p:txBody>
          <a:bodyPr/>
          <a:lstStyle/>
          <a:p>
            <a:pPr algn="r" rtl="0" fontAlgn="base">
              <a:spcBef>
                <a:spcPct val="0"/>
              </a:spcBef>
              <a:spcAft>
                <a:spcPct val="0"/>
              </a:spcAft>
            </a:pPr>
            <a:fld id="{851B1FF4-FAEB-4D61-BFA7-74373DCBD71D}" type="slidenum">
              <a:rPr lang="en-US" sz="1400" kern="1200">
                <a:solidFill>
                  <a:srgbClr val="000000"/>
                </a:solidFill>
                <a:latin typeface="Arial" pitchFamily="34" charset="0"/>
                <a:ea typeface="+mn-ea"/>
                <a:cs typeface="+mn-cs"/>
              </a:rPr>
              <a:pPr algn="r" rtl="0" fontAlgn="base">
                <a:spcBef>
                  <a:spcPct val="0"/>
                </a:spcBef>
                <a:spcAft>
                  <a:spcPct val="0"/>
                </a:spcAft>
              </a:pPr>
              <a:t>10</a:t>
            </a:fld>
            <a:endParaRPr lang="en-US" sz="1400" kern="1200">
              <a:solidFill>
                <a:srgbClr val="000000"/>
              </a:solidFill>
              <a:latin typeface="Arial" pitchFamily="34" charset="0"/>
              <a:ea typeface="+mn-ea"/>
              <a:cs typeface="+mn-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p:cNvSpPr>
            <a:spLocks noChangeArrowheads="1"/>
          </p:cNvSpPr>
          <p:nvPr/>
        </p:nvSpPr>
        <p:spPr bwMode="auto">
          <a:xfrm>
            <a:off x="2286000" y="1628800"/>
            <a:ext cx="4572000" cy="2215991"/>
          </a:xfrm>
          <a:prstGeom prst="rect">
            <a:avLst/>
          </a:prstGeom>
          <a:noFill/>
          <a:ln w="9525">
            <a:noFill/>
            <a:miter lim="800000"/>
            <a:headEnd/>
            <a:tailEnd/>
          </a:ln>
        </p:spPr>
        <p:txBody>
          <a:bodyPr wrap="square">
            <a:spAutoFit/>
          </a:bodyPr>
          <a:lstStyle/>
          <a:p>
            <a:pPr marL="177800" indent="-177800" algn="ctr" rtl="0" fontAlgn="base">
              <a:spcBef>
                <a:spcPct val="50000"/>
              </a:spcBef>
              <a:spcAft>
                <a:spcPct val="0"/>
              </a:spcAft>
            </a:pPr>
            <a:endParaRPr lang="en-ZA" sz="5400" b="1" kern="1200" dirty="0" smtClean="0">
              <a:solidFill>
                <a:srgbClr val="000000"/>
              </a:solidFill>
              <a:latin typeface="Arial" pitchFamily="34" charset="0"/>
              <a:ea typeface="+mn-ea"/>
              <a:cs typeface="+mn-cs"/>
            </a:endParaRPr>
          </a:p>
          <a:p>
            <a:pPr marL="177800" indent="-177800" algn="ctr" rtl="0" fontAlgn="base">
              <a:spcBef>
                <a:spcPct val="50000"/>
              </a:spcBef>
              <a:spcAft>
                <a:spcPct val="0"/>
              </a:spcAft>
            </a:pPr>
            <a:r>
              <a:rPr lang="en-ZA" sz="2800" b="1" kern="1200" dirty="0" smtClean="0">
                <a:solidFill>
                  <a:srgbClr val="000000"/>
                </a:solidFill>
                <a:latin typeface="Arial" pitchFamily="34" charset="0"/>
                <a:ea typeface="+mn-ea"/>
                <a:cs typeface="+mn-cs"/>
              </a:rPr>
              <a:t>THANK </a:t>
            </a:r>
            <a:r>
              <a:rPr lang="en-ZA" sz="2800" b="1" kern="1200" dirty="0">
                <a:solidFill>
                  <a:srgbClr val="000000"/>
                </a:solidFill>
                <a:latin typeface="Arial" pitchFamily="34" charset="0"/>
                <a:ea typeface="+mn-ea"/>
                <a:cs typeface="+mn-cs"/>
              </a:rPr>
              <a:t>YOU</a:t>
            </a:r>
          </a:p>
          <a:p>
            <a:pPr marL="177800" indent="-177800" algn="ctr" rtl="0" fontAlgn="base">
              <a:spcBef>
                <a:spcPct val="50000"/>
              </a:spcBef>
              <a:spcAft>
                <a:spcPct val="0"/>
              </a:spcAft>
            </a:pPr>
            <a:endParaRPr lang="en-GB" sz="2800" b="1" kern="1200" dirty="0">
              <a:solidFill>
                <a:srgbClr val="000000"/>
              </a:solidFill>
              <a:latin typeface="Arial" pitchFamily="34" charset="0"/>
              <a:ea typeface="+mn-ea"/>
              <a:cs typeface="+mn-cs"/>
            </a:endParaRPr>
          </a:p>
        </p:txBody>
      </p:sp>
      <p:sp>
        <p:nvSpPr>
          <p:cNvPr id="17411" name="Slide Number Placeholder 2"/>
          <p:cNvSpPr>
            <a:spLocks noGrp="1"/>
          </p:cNvSpPr>
          <p:nvPr>
            <p:ph type="sldNum" sz="quarter" idx="12"/>
          </p:nvPr>
        </p:nvSpPr>
        <p:spPr>
          <a:noFill/>
        </p:spPr>
        <p:txBody>
          <a:bodyPr/>
          <a:lstStyle/>
          <a:p>
            <a:pPr algn="r" rtl="0" fontAlgn="base">
              <a:spcBef>
                <a:spcPct val="0"/>
              </a:spcBef>
              <a:spcAft>
                <a:spcPct val="0"/>
              </a:spcAft>
            </a:pPr>
            <a:fld id="{FF18AE11-DF68-4740-BC25-835709057A31}" type="slidenum">
              <a:rPr lang="en-US" sz="1400" kern="1200">
                <a:solidFill>
                  <a:srgbClr val="000000"/>
                </a:solidFill>
                <a:latin typeface="Arial" pitchFamily="34" charset="0"/>
                <a:ea typeface="+mn-ea"/>
                <a:cs typeface="+mn-cs"/>
              </a:rPr>
              <a:pPr algn="r" rtl="0" fontAlgn="base">
                <a:spcBef>
                  <a:spcPct val="0"/>
                </a:spcBef>
                <a:spcAft>
                  <a:spcPct val="0"/>
                </a:spcAft>
              </a:pPr>
              <a:t>11</a:t>
            </a:fld>
            <a:endParaRPr lang="en-US" sz="1400" kern="1200">
              <a:solidFill>
                <a:srgbClr val="000000"/>
              </a:solidFill>
              <a:latin typeface="Arial" pitchFamily="34" charset="0"/>
              <a:ea typeface="+mn-ea"/>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475656" y="0"/>
            <a:ext cx="7211144" cy="1124744"/>
          </a:xfrm>
        </p:spPr>
        <p:txBody>
          <a:bodyPr/>
          <a:lstStyle/>
          <a:p>
            <a:pPr eaLnBrk="1" hangingPunct="1"/>
            <a:r>
              <a:rPr lang="en-US" sz="2800" b="1" dirty="0" smtClean="0"/>
              <a:t>POLICY ISSUES</a:t>
            </a:r>
          </a:p>
        </p:txBody>
      </p:sp>
      <p:sp>
        <p:nvSpPr>
          <p:cNvPr id="3" name="Content Placeholder 2"/>
          <p:cNvSpPr>
            <a:spLocks noGrp="1"/>
          </p:cNvSpPr>
          <p:nvPr>
            <p:ph idx="1"/>
          </p:nvPr>
        </p:nvSpPr>
        <p:spPr>
          <a:xfrm>
            <a:off x="1371600" y="685800"/>
            <a:ext cx="7239000" cy="5119464"/>
          </a:xfrm>
        </p:spPr>
        <p:txBody>
          <a:bodyPr/>
          <a:lstStyle/>
          <a:p>
            <a:pPr eaLnBrk="1" hangingPunct="1">
              <a:buNone/>
              <a:defRPr/>
            </a:pPr>
            <a:endParaRPr lang="en-US" sz="1400" dirty="0" smtClean="0"/>
          </a:p>
          <a:p>
            <a:pPr lvl="1" eaLnBrk="1" hangingPunct="1">
              <a:defRPr/>
            </a:pPr>
            <a:endParaRPr lang="en-US" sz="1400" dirty="0" smtClean="0"/>
          </a:p>
          <a:p>
            <a:pPr lvl="1" eaLnBrk="1" hangingPunct="1">
              <a:defRPr/>
            </a:pPr>
            <a:endParaRPr lang="en-US" sz="1000" dirty="0" smtClean="0"/>
          </a:p>
          <a:p>
            <a:pPr eaLnBrk="1" hangingPunct="1">
              <a:defRPr/>
            </a:pPr>
            <a:r>
              <a:rPr lang="en-US" sz="2800" dirty="0" smtClean="0"/>
              <a:t>The beginning of a new era in the energy sector in RSA</a:t>
            </a:r>
          </a:p>
          <a:p>
            <a:pPr eaLnBrk="1" hangingPunct="1">
              <a:defRPr/>
            </a:pPr>
            <a:r>
              <a:rPr lang="en-US" sz="2800" dirty="0" smtClean="0"/>
              <a:t>This is marked by the following:</a:t>
            </a:r>
          </a:p>
          <a:p>
            <a:pPr lvl="1" eaLnBrk="1" hangingPunct="1">
              <a:defRPr/>
            </a:pPr>
            <a:r>
              <a:rPr lang="en-US" sz="2400" dirty="0" smtClean="0"/>
              <a:t>More commitment to diversified energy mix with clean energy and nuclear playing a more strategic role</a:t>
            </a:r>
          </a:p>
          <a:p>
            <a:pPr lvl="1" eaLnBrk="1" hangingPunct="1">
              <a:defRPr/>
            </a:pPr>
            <a:r>
              <a:rPr lang="en-US" sz="2400" dirty="0" smtClean="0"/>
              <a:t>The country state of readiness is demonstrated by:</a:t>
            </a:r>
          </a:p>
        </p:txBody>
      </p:sp>
      <p:sp>
        <p:nvSpPr>
          <p:cNvPr id="6148" name="Slide Number Placeholder 3"/>
          <p:cNvSpPr>
            <a:spLocks noGrp="1"/>
          </p:cNvSpPr>
          <p:nvPr>
            <p:ph type="sldNum" sz="quarter" idx="12"/>
          </p:nvPr>
        </p:nvSpPr>
        <p:spPr>
          <a:noFill/>
        </p:spPr>
        <p:txBody>
          <a:bodyPr/>
          <a:lstStyle/>
          <a:p>
            <a:pPr algn="r" rtl="0" fontAlgn="base">
              <a:spcBef>
                <a:spcPct val="0"/>
              </a:spcBef>
              <a:spcAft>
                <a:spcPct val="0"/>
              </a:spcAft>
            </a:pPr>
            <a:fld id="{851B1FF4-FAEB-4D61-BFA7-74373DCBD71D}" type="slidenum">
              <a:rPr lang="en-US" sz="1400" kern="1200">
                <a:solidFill>
                  <a:srgbClr val="000000"/>
                </a:solidFill>
                <a:latin typeface="Arial" pitchFamily="34" charset="0"/>
                <a:ea typeface="+mn-ea"/>
                <a:cs typeface="+mn-cs"/>
              </a:rPr>
              <a:pPr algn="r" rtl="0" fontAlgn="base">
                <a:spcBef>
                  <a:spcPct val="0"/>
                </a:spcBef>
                <a:spcAft>
                  <a:spcPct val="0"/>
                </a:spcAft>
              </a:pPr>
              <a:t>2</a:t>
            </a:fld>
            <a:endParaRPr lang="en-US" sz="1400" kern="1200">
              <a:solidFill>
                <a:srgbClr val="000000"/>
              </a:solidFill>
              <a:latin typeface="Arial" pitchFamily="34" charset="0"/>
              <a:ea typeface="+mn-ea"/>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475656" y="0"/>
            <a:ext cx="7211144" cy="1124744"/>
          </a:xfrm>
        </p:spPr>
        <p:txBody>
          <a:bodyPr/>
          <a:lstStyle/>
          <a:p>
            <a:pPr eaLnBrk="1" hangingPunct="1"/>
            <a:r>
              <a:rPr lang="en-US" sz="2800" b="1" dirty="0" smtClean="0"/>
              <a:t>POLICY ISSUES</a:t>
            </a:r>
          </a:p>
        </p:txBody>
      </p:sp>
      <p:sp>
        <p:nvSpPr>
          <p:cNvPr id="3" name="Content Placeholder 2"/>
          <p:cNvSpPr>
            <a:spLocks noGrp="1"/>
          </p:cNvSpPr>
          <p:nvPr>
            <p:ph idx="1"/>
          </p:nvPr>
        </p:nvSpPr>
        <p:spPr>
          <a:xfrm>
            <a:off x="1371600" y="685800"/>
            <a:ext cx="7239000" cy="5119464"/>
          </a:xfrm>
        </p:spPr>
        <p:txBody>
          <a:bodyPr/>
          <a:lstStyle/>
          <a:p>
            <a:pPr lvl="1" eaLnBrk="1" hangingPunct="1">
              <a:defRPr/>
            </a:pPr>
            <a:endParaRPr lang="en-US" sz="1000" dirty="0" smtClean="0"/>
          </a:p>
          <a:p>
            <a:pPr lvl="1" eaLnBrk="1" hangingPunct="1">
              <a:defRPr/>
            </a:pPr>
            <a:r>
              <a:rPr lang="en-US" sz="2400" dirty="0" smtClean="0"/>
              <a:t>Policy changes and the regulatory framework to facilitate the entry of cleaner energy sources</a:t>
            </a:r>
          </a:p>
          <a:p>
            <a:pPr lvl="1" eaLnBrk="1" hangingPunct="1">
              <a:defRPr/>
            </a:pPr>
            <a:endParaRPr lang="en-US" sz="2400" dirty="0" smtClean="0"/>
          </a:p>
          <a:p>
            <a:pPr lvl="1" eaLnBrk="1" hangingPunct="1">
              <a:defRPr/>
            </a:pPr>
            <a:r>
              <a:rPr lang="en-US" sz="2400" dirty="0" smtClean="0"/>
              <a:t>Review of Renewable Energy White Paper Policy to develop medium and long term targets</a:t>
            </a:r>
          </a:p>
          <a:p>
            <a:pPr lvl="1" eaLnBrk="1" hangingPunct="1">
              <a:defRPr/>
            </a:pPr>
            <a:endParaRPr lang="en-US" sz="2400" dirty="0" smtClean="0"/>
          </a:p>
          <a:p>
            <a:pPr lvl="1" eaLnBrk="1" hangingPunct="1">
              <a:defRPr/>
            </a:pPr>
            <a:r>
              <a:rPr lang="en-US" sz="2400" dirty="0" smtClean="0"/>
              <a:t>The provision of IRP 2010 which at present highlights the focus on diversified energy mix which included renewable energy and nuclear</a:t>
            </a:r>
          </a:p>
          <a:p>
            <a:pPr lvl="1" eaLnBrk="1" hangingPunct="1">
              <a:defRPr/>
            </a:pPr>
            <a:endParaRPr lang="en-US" sz="2400" dirty="0" smtClean="0"/>
          </a:p>
          <a:p>
            <a:pPr eaLnBrk="1" hangingPunct="1">
              <a:defRPr/>
            </a:pPr>
            <a:endParaRPr lang="en-US" sz="2800" dirty="0" smtClean="0"/>
          </a:p>
          <a:p>
            <a:pPr eaLnBrk="1" hangingPunct="1">
              <a:defRPr/>
            </a:pPr>
            <a:endParaRPr lang="en-US" sz="2800" dirty="0" smtClean="0"/>
          </a:p>
        </p:txBody>
      </p:sp>
      <p:sp>
        <p:nvSpPr>
          <p:cNvPr id="6148" name="Slide Number Placeholder 3"/>
          <p:cNvSpPr>
            <a:spLocks noGrp="1"/>
          </p:cNvSpPr>
          <p:nvPr>
            <p:ph type="sldNum" sz="quarter" idx="12"/>
          </p:nvPr>
        </p:nvSpPr>
        <p:spPr>
          <a:noFill/>
        </p:spPr>
        <p:txBody>
          <a:bodyPr/>
          <a:lstStyle/>
          <a:p>
            <a:pPr algn="r" rtl="0" fontAlgn="base">
              <a:spcBef>
                <a:spcPct val="0"/>
              </a:spcBef>
              <a:spcAft>
                <a:spcPct val="0"/>
              </a:spcAft>
            </a:pPr>
            <a:fld id="{851B1FF4-FAEB-4D61-BFA7-74373DCBD71D}" type="slidenum">
              <a:rPr lang="en-US" sz="1400" kern="1200">
                <a:solidFill>
                  <a:srgbClr val="000000"/>
                </a:solidFill>
                <a:latin typeface="Arial" pitchFamily="34" charset="0"/>
                <a:ea typeface="+mn-ea"/>
                <a:cs typeface="+mn-cs"/>
              </a:rPr>
              <a:pPr algn="r" rtl="0" fontAlgn="base">
                <a:spcBef>
                  <a:spcPct val="0"/>
                </a:spcBef>
                <a:spcAft>
                  <a:spcPct val="0"/>
                </a:spcAft>
              </a:pPr>
              <a:t>3</a:t>
            </a:fld>
            <a:endParaRPr lang="en-US" sz="1400" kern="1200">
              <a:solidFill>
                <a:srgbClr val="000000"/>
              </a:solidFill>
              <a:latin typeface="Arial" pitchFamily="34" charset="0"/>
              <a:ea typeface="+mn-ea"/>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475656" y="0"/>
            <a:ext cx="7211144" cy="1124744"/>
          </a:xfrm>
        </p:spPr>
        <p:txBody>
          <a:bodyPr/>
          <a:lstStyle/>
          <a:p>
            <a:pPr eaLnBrk="1" hangingPunct="1"/>
            <a:r>
              <a:rPr lang="en-US" sz="2800" b="1" dirty="0" smtClean="0"/>
              <a:t>POLICY ISSUES</a:t>
            </a:r>
          </a:p>
        </p:txBody>
      </p:sp>
      <p:sp>
        <p:nvSpPr>
          <p:cNvPr id="3" name="Content Placeholder 2"/>
          <p:cNvSpPr>
            <a:spLocks noGrp="1"/>
          </p:cNvSpPr>
          <p:nvPr>
            <p:ph idx="1"/>
          </p:nvPr>
        </p:nvSpPr>
        <p:spPr>
          <a:xfrm>
            <a:off x="1371600" y="685800"/>
            <a:ext cx="7239000" cy="5119464"/>
          </a:xfrm>
        </p:spPr>
        <p:txBody>
          <a:bodyPr/>
          <a:lstStyle/>
          <a:p>
            <a:pPr lvl="1" eaLnBrk="1" hangingPunct="1">
              <a:defRPr/>
            </a:pPr>
            <a:endParaRPr lang="en-US" sz="1000" dirty="0" smtClean="0"/>
          </a:p>
          <a:p>
            <a:pPr lvl="1" eaLnBrk="1" hangingPunct="1">
              <a:defRPr/>
            </a:pPr>
            <a:r>
              <a:rPr lang="en-US" sz="2400" dirty="0" smtClean="0"/>
              <a:t>Development of the Integrated Energy Plan</a:t>
            </a:r>
          </a:p>
          <a:p>
            <a:pPr lvl="1" eaLnBrk="1" hangingPunct="1">
              <a:defRPr/>
            </a:pPr>
            <a:endParaRPr lang="en-US" sz="2400" dirty="0" smtClean="0"/>
          </a:p>
          <a:p>
            <a:pPr lvl="1" eaLnBrk="1" hangingPunct="1">
              <a:defRPr/>
            </a:pPr>
            <a:r>
              <a:rPr lang="en-US" sz="2400" dirty="0" smtClean="0"/>
              <a:t>The facilitation of IPPs and the introduction of Independent Systems Market Operator.</a:t>
            </a:r>
          </a:p>
          <a:p>
            <a:pPr lvl="1" eaLnBrk="1" hangingPunct="1">
              <a:defRPr/>
            </a:pPr>
            <a:endParaRPr lang="en-US" sz="2400" dirty="0" smtClean="0"/>
          </a:p>
          <a:p>
            <a:pPr lvl="1" eaLnBrk="1" hangingPunct="1">
              <a:defRPr/>
            </a:pPr>
            <a:r>
              <a:rPr lang="en-US" sz="2400" dirty="0" smtClean="0"/>
              <a:t>The implementation of Industrial Policy Action Plan 2 which will facilitate </a:t>
            </a:r>
            <a:r>
              <a:rPr lang="en-US" sz="2400" dirty="0" err="1" smtClean="0"/>
              <a:t>localisation</a:t>
            </a:r>
            <a:endParaRPr lang="en-US" sz="2400" dirty="0" smtClean="0"/>
          </a:p>
          <a:p>
            <a:pPr eaLnBrk="1" hangingPunct="1">
              <a:defRPr/>
            </a:pPr>
            <a:endParaRPr lang="en-US" sz="2800" dirty="0" smtClean="0"/>
          </a:p>
          <a:p>
            <a:pPr eaLnBrk="1" hangingPunct="1">
              <a:defRPr/>
            </a:pPr>
            <a:endParaRPr lang="en-US" sz="2800" dirty="0" smtClean="0"/>
          </a:p>
          <a:p>
            <a:pPr eaLnBrk="1" hangingPunct="1">
              <a:defRPr/>
            </a:pPr>
            <a:endParaRPr lang="en-US" sz="2800" dirty="0" smtClean="0"/>
          </a:p>
          <a:p>
            <a:pPr eaLnBrk="1" hangingPunct="1">
              <a:defRPr/>
            </a:pPr>
            <a:endParaRPr lang="en-US" sz="2800" dirty="0" smtClean="0"/>
          </a:p>
        </p:txBody>
      </p:sp>
      <p:sp>
        <p:nvSpPr>
          <p:cNvPr id="6148" name="Slide Number Placeholder 3"/>
          <p:cNvSpPr>
            <a:spLocks noGrp="1"/>
          </p:cNvSpPr>
          <p:nvPr>
            <p:ph type="sldNum" sz="quarter" idx="12"/>
          </p:nvPr>
        </p:nvSpPr>
        <p:spPr>
          <a:noFill/>
        </p:spPr>
        <p:txBody>
          <a:bodyPr/>
          <a:lstStyle/>
          <a:p>
            <a:pPr algn="r" rtl="0" fontAlgn="base">
              <a:spcBef>
                <a:spcPct val="0"/>
              </a:spcBef>
              <a:spcAft>
                <a:spcPct val="0"/>
              </a:spcAft>
            </a:pPr>
            <a:fld id="{851B1FF4-FAEB-4D61-BFA7-74373DCBD71D}" type="slidenum">
              <a:rPr lang="en-US" sz="1400" kern="1200">
                <a:solidFill>
                  <a:srgbClr val="000000"/>
                </a:solidFill>
                <a:latin typeface="Arial" pitchFamily="34" charset="0"/>
                <a:ea typeface="+mn-ea"/>
                <a:cs typeface="+mn-cs"/>
              </a:rPr>
              <a:pPr algn="r" rtl="0" fontAlgn="base">
                <a:spcBef>
                  <a:spcPct val="0"/>
                </a:spcBef>
                <a:spcAft>
                  <a:spcPct val="0"/>
                </a:spcAft>
              </a:pPr>
              <a:t>4</a:t>
            </a:fld>
            <a:endParaRPr lang="en-US" sz="1400" kern="1200">
              <a:solidFill>
                <a:srgbClr val="000000"/>
              </a:solidFill>
              <a:latin typeface="Arial" pitchFamily="34" charset="0"/>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475656" y="0"/>
            <a:ext cx="7211144" cy="1124744"/>
          </a:xfrm>
        </p:spPr>
        <p:txBody>
          <a:bodyPr/>
          <a:lstStyle/>
          <a:p>
            <a:pPr eaLnBrk="1" hangingPunct="1"/>
            <a:r>
              <a:rPr lang="en-US" sz="2800" b="1" dirty="0" smtClean="0"/>
              <a:t>STATE OF READINESS</a:t>
            </a:r>
          </a:p>
        </p:txBody>
      </p:sp>
      <p:sp>
        <p:nvSpPr>
          <p:cNvPr id="3" name="Content Placeholder 2"/>
          <p:cNvSpPr>
            <a:spLocks noGrp="1"/>
          </p:cNvSpPr>
          <p:nvPr>
            <p:ph idx="1"/>
          </p:nvPr>
        </p:nvSpPr>
        <p:spPr>
          <a:xfrm>
            <a:off x="1371600" y="980728"/>
            <a:ext cx="7239000" cy="4824536"/>
          </a:xfrm>
        </p:spPr>
        <p:txBody>
          <a:bodyPr/>
          <a:lstStyle/>
          <a:p>
            <a:pPr lvl="1" eaLnBrk="1" hangingPunct="1">
              <a:defRPr/>
            </a:pPr>
            <a:endParaRPr lang="en-US" sz="1000" dirty="0" smtClean="0"/>
          </a:p>
          <a:p>
            <a:pPr eaLnBrk="1" hangingPunct="1">
              <a:defRPr/>
            </a:pPr>
            <a:r>
              <a:rPr lang="en-US" sz="2800" dirty="0" smtClean="0"/>
              <a:t>The National, Provisional &amp; Municipal spheres of government have demonstrated their readiness by:</a:t>
            </a:r>
          </a:p>
          <a:p>
            <a:pPr lvl="1" eaLnBrk="1" hangingPunct="1">
              <a:defRPr/>
            </a:pPr>
            <a:r>
              <a:rPr lang="en-US" sz="2400" dirty="0" smtClean="0"/>
              <a:t>Inclusion of the project in the integrated development plan of the local municipality</a:t>
            </a:r>
          </a:p>
          <a:p>
            <a:pPr lvl="1" eaLnBrk="1" hangingPunct="1">
              <a:defRPr/>
            </a:pPr>
            <a:endParaRPr lang="en-US" sz="2400" dirty="0" smtClean="0"/>
          </a:p>
          <a:p>
            <a:pPr lvl="1" eaLnBrk="1" hangingPunct="1">
              <a:defRPr/>
            </a:pPr>
            <a:r>
              <a:rPr lang="en-US" sz="2400" dirty="0" smtClean="0"/>
              <a:t>Provision of land, water and other related infrastructure by the local municipality</a:t>
            </a:r>
          </a:p>
          <a:p>
            <a:pPr lvl="1" eaLnBrk="1" hangingPunct="1">
              <a:defRPr/>
            </a:pPr>
            <a:endParaRPr lang="en-US" sz="2400" dirty="0" smtClean="0"/>
          </a:p>
          <a:p>
            <a:pPr lvl="1" eaLnBrk="1" hangingPunct="1">
              <a:defRPr/>
            </a:pPr>
            <a:r>
              <a:rPr lang="en-US" sz="2400" dirty="0" smtClean="0"/>
              <a:t>Support from the Provincial Government on local economic development</a:t>
            </a:r>
          </a:p>
          <a:p>
            <a:pPr eaLnBrk="1" hangingPunct="1">
              <a:defRPr/>
            </a:pPr>
            <a:endParaRPr lang="en-US" sz="2800" dirty="0" smtClean="0"/>
          </a:p>
          <a:p>
            <a:pPr eaLnBrk="1" hangingPunct="1">
              <a:defRPr/>
            </a:pPr>
            <a:endParaRPr lang="en-US" sz="2800" dirty="0" smtClean="0"/>
          </a:p>
          <a:p>
            <a:pPr eaLnBrk="1" hangingPunct="1">
              <a:defRPr/>
            </a:pPr>
            <a:endParaRPr lang="en-US" sz="2800" dirty="0" smtClean="0"/>
          </a:p>
        </p:txBody>
      </p:sp>
      <p:sp>
        <p:nvSpPr>
          <p:cNvPr id="6148" name="Slide Number Placeholder 3"/>
          <p:cNvSpPr>
            <a:spLocks noGrp="1"/>
          </p:cNvSpPr>
          <p:nvPr>
            <p:ph type="sldNum" sz="quarter" idx="12"/>
          </p:nvPr>
        </p:nvSpPr>
        <p:spPr>
          <a:noFill/>
        </p:spPr>
        <p:txBody>
          <a:bodyPr/>
          <a:lstStyle/>
          <a:p>
            <a:pPr algn="r" rtl="0" fontAlgn="base">
              <a:spcBef>
                <a:spcPct val="0"/>
              </a:spcBef>
              <a:spcAft>
                <a:spcPct val="0"/>
              </a:spcAft>
            </a:pPr>
            <a:fld id="{851B1FF4-FAEB-4D61-BFA7-74373DCBD71D}" type="slidenum">
              <a:rPr lang="en-US" sz="1400" kern="1200">
                <a:solidFill>
                  <a:srgbClr val="000000"/>
                </a:solidFill>
                <a:latin typeface="Arial" pitchFamily="34" charset="0"/>
                <a:ea typeface="+mn-ea"/>
                <a:cs typeface="+mn-cs"/>
              </a:rPr>
              <a:pPr algn="r" rtl="0" fontAlgn="base">
                <a:spcBef>
                  <a:spcPct val="0"/>
                </a:spcBef>
                <a:spcAft>
                  <a:spcPct val="0"/>
                </a:spcAft>
              </a:pPr>
              <a:t>5</a:t>
            </a:fld>
            <a:endParaRPr lang="en-US" sz="1400" kern="1200">
              <a:solidFill>
                <a:srgbClr val="000000"/>
              </a:solidFill>
              <a:latin typeface="Arial" pitchFamily="34" charset="0"/>
              <a:ea typeface="+mn-ea"/>
              <a:cs typeface="+mn-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475656" y="0"/>
            <a:ext cx="7211144" cy="1124744"/>
          </a:xfrm>
        </p:spPr>
        <p:txBody>
          <a:bodyPr/>
          <a:lstStyle/>
          <a:p>
            <a:pPr eaLnBrk="1" hangingPunct="1"/>
            <a:r>
              <a:rPr lang="en-US" sz="2800" b="1" dirty="0" smtClean="0"/>
              <a:t>ROLE OF FINANCIAL INSTITUTIONS</a:t>
            </a:r>
          </a:p>
        </p:txBody>
      </p:sp>
      <p:sp>
        <p:nvSpPr>
          <p:cNvPr id="3" name="Content Placeholder 2"/>
          <p:cNvSpPr>
            <a:spLocks noGrp="1"/>
          </p:cNvSpPr>
          <p:nvPr>
            <p:ph idx="1"/>
          </p:nvPr>
        </p:nvSpPr>
        <p:spPr>
          <a:xfrm>
            <a:off x="1371600" y="980728"/>
            <a:ext cx="7239000" cy="4824536"/>
          </a:xfrm>
        </p:spPr>
        <p:txBody>
          <a:bodyPr/>
          <a:lstStyle/>
          <a:p>
            <a:pPr lvl="1" eaLnBrk="1" hangingPunct="1">
              <a:defRPr/>
            </a:pPr>
            <a:endParaRPr lang="en-US" sz="1000" dirty="0" smtClean="0"/>
          </a:p>
          <a:p>
            <a:pPr eaLnBrk="1" hangingPunct="1">
              <a:defRPr/>
            </a:pPr>
            <a:r>
              <a:rPr lang="en-US" sz="2400" dirty="0" smtClean="0"/>
              <a:t>Driving the green economy is neither cheap nor easy. The technology is new, the skills scarce and the funding especially from government is limited.</a:t>
            </a:r>
          </a:p>
          <a:p>
            <a:pPr eaLnBrk="1" hangingPunct="1">
              <a:defRPr/>
            </a:pPr>
            <a:endParaRPr lang="en-US" sz="2400" dirty="0" smtClean="0"/>
          </a:p>
          <a:p>
            <a:pPr eaLnBrk="1" hangingPunct="1">
              <a:defRPr/>
            </a:pPr>
            <a:r>
              <a:rPr lang="en-US" sz="2400" dirty="0" smtClean="0"/>
              <a:t>The department welcomes the innovative intervention of both government related developmental financial institutions and the private financiers. Your presence here is most welcome and I hope all the investors will take advantage of your presence to initiate business.</a:t>
            </a:r>
          </a:p>
          <a:p>
            <a:pPr eaLnBrk="1" hangingPunct="1">
              <a:defRPr/>
            </a:pPr>
            <a:endParaRPr lang="en-US" sz="2800" dirty="0" smtClean="0"/>
          </a:p>
          <a:p>
            <a:pPr eaLnBrk="1" hangingPunct="1">
              <a:defRPr/>
            </a:pPr>
            <a:endParaRPr lang="en-US" sz="2800" dirty="0" smtClean="0"/>
          </a:p>
          <a:p>
            <a:pPr eaLnBrk="1" hangingPunct="1">
              <a:defRPr/>
            </a:pPr>
            <a:endParaRPr lang="en-US" sz="2800" dirty="0" smtClean="0"/>
          </a:p>
        </p:txBody>
      </p:sp>
      <p:sp>
        <p:nvSpPr>
          <p:cNvPr id="6148" name="Slide Number Placeholder 3"/>
          <p:cNvSpPr>
            <a:spLocks noGrp="1"/>
          </p:cNvSpPr>
          <p:nvPr>
            <p:ph type="sldNum" sz="quarter" idx="12"/>
          </p:nvPr>
        </p:nvSpPr>
        <p:spPr>
          <a:noFill/>
        </p:spPr>
        <p:txBody>
          <a:bodyPr/>
          <a:lstStyle/>
          <a:p>
            <a:pPr algn="r" rtl="0" fontAlgn="base">
              <a:spcBef>
                <a:spcPct val="0"/>
              </a:spcBef>
              <a:spcAft>
                <a:spcPct val="0"/>
              </a:spcAft>
            </a:pPr>
            <a:fld id="{851B1FF4-FAEB-4D61-BFA7-74373DCBD71D}" type="slidenum">
              <a:rPr lang="en-US" sz="1400" kern="1200">
                <a:solidFill>
                  <a:srgbClr val="000000"/>
                </a:solidFill>
                <a:latin typeface="Arial" pitchFamily="34" charset="0"/>
                <a:ea typeface="+mn-ea"/>
                <a:cs typeface="+mn-cs"/>
              </a:rPr>
              <a:pPr algn="r" rtl="0" fontAlgn="base">
                <a:spcBef>
                  <a:spcPct val="0"/>
                </a:spcBef>
                <a:spcAft>
                  <a:spcPct val="0"/>
                </a:spcAft>
              </a:pPr>
              <a:t>6</a:t>
            </a:fld>
            <a:endParaRPr lang="en-US" sz="1400" kern="1200">
              <a:solidFill>
                <a:srgbClr val="000000"/>
              </a:solidFill>
              <a:latin typeface="Arial" pitchFamily="34" charset="0"/>
              <a:ea typeface="+mn-ea"/>
              <a:cs typeface="+mn-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475656" y="0"/>
            <a:ext cx="7211144" cy="1124744"/>
          </a:xfrm>
        </p:spPr>
        <p:txBody>
          <a:bodyPr/>
          <a:lstStyle/>
          <a:p>
            <a:pPr eaLnBrk="1" hangingPunct="1"/>
            <a:r>
              <a:rPr lang="en-US" sz="2800" b="1" dirty="0" smtClean="0"/>
              <a:t>CONTRIBUTION TO LOCAL ECONOMIC DEVELOPMENT</a:t>
            </a:r>
          </a:p>
        </p:txBody>
      </p:sp>
      <p:sp>
        <p:nvSpPr>
          <p:cNvPr id="3" name="Content Placeholder 2"/>
          <p:cNvSpPr>
            <a:spLocks noGrp="1"/>
          </p:cNvSpPr>
          <p:nvPr>
            <p:ph idx="1"/>
          </p:nvPr>
        </p:nvSpPr>
        <p:spPr>
          <a:xfrm>
            <a:off x="1371600" y="980728"/>
            <a:ext cx="7239000" cy="4824536"/>
          </a:xfrm>
        </p:spPr>
        <p:txBody>
          <a:bodyPr/>
          <a:lstStyle/>
          <a:p>
            <a:pPr lvl="1" eaLnBrk="1" hangingPunct="1">
              <a:defRPr/>
            </a:pPr>
            <a:endParaRPr lang="en-US" sz="1000" dirty="0" smtClean="0"/>
          </a:p>
          <a:p>
            <a:pPr eaLnBrk="1" hangingPunct="1">
              <a:defRPr/>
            </a:pPr>
            <a:r>
              <a:rPr lang="en-US" sz="2800" dirty="0" smtClean="0"/>
              <a:t>the solar park initiative should lead to technology transfer, skills development and employment creation in this part of the country to improve the quality of life</a:t>
            </a:r>
          </a:p>
          <a:p>
            <a:pPr eaLnBrk="1" hangingPunct="1">
              <a:defRPr/>
            </a:pPr>
            <a:endParaRPr lang="en-US" sz="2800" dirty="0" smtClean="0"/>
          </a:p>
          <a:p>
            <a:pPr eaLnBrk="1" hangingPunct="1">
              <a:defRPr/>
            </a:pPr>
            <a:r>
              <a:rPr lang="en-US" sz="2800" dirty="0" smtClean="0"/>
              <a:t>This investment is part of an initiative to alleviate energy poverty and should be emulated by our continent</a:t>
            </a:r>
          </a:p>
          <a:p>
            <a:pPr eaLnBrk="1" hangingPunct="1">
              <a:defRPr/>
            </a:pPr>
            <a:endParaRPr lang="en-US" sz="2400" dirty="0" smtClean="0"/>
          </a:p>
          <a:p>
            <a:pPr eaLnBrk="1" hangingPunct="1">
              <a:defRPr/>
            </a:pPr>
            <a:endParaRPr lang="en-US" sz="2400" dirty="0" smtClean="0"/>
          </a:p>
        </p:txBody>
      </p:sp>
      <p:sp>
        <p:nvSpPr>
          <p:cNvPr id="6148" name="Slide Number Placeholder 3"/>
          <p:cNvSpPr>
            <a:spLocks noGrp="1"/>
          </p:cNvSpPr>
          <p:nvPr>
            <p:ph type="sldNum" sz="quarter" idx="12"/>
          </p:nvPr>
        </p:nvSpPr>
        <p:spPr>
          <a:noFill/>
        </p:spPr>
        <p:txBody>
          <a:bodyPr/>
          <a:lstStyle/>
          <a:p>
            <a:pPr algn="r" rtl="0" fontAlgn="base">
              <a:spcBef>
                <a:spcPct val="0"/>
              </a:spcBef>
              <a:spcAft>
                <a:spcPct val="0"/>
              </a:spcAft>
            </a:pPr>
            <a:fld id="{851B1FF4-FAEB-4D61-BFA7-74373DCBD71D}" type="slidenum">
              <a:rPr lang="en-US" sz="1400" kern="1200">
                <a:solidFill>
                  <a:srgbClr val="000000"/>
                </a:solidFill>
                <a:latin typeface="Arial" pitchFamily="34" charset="0"/>
                <a:ea typeface="+mn-ea"/>
                <a:cs typeface="+mn-cs"/>
              </a:rPr>
              <a:pPr algn="r" rtl="0" fontAlgn="base">
                <a:spcBef>
                  <a:spcPct val="0"/>
                </a:spcBef>
                <a:spcAft>
                  <a:spcPct val="0"/>
                </a:spcAft>
              </a:pPr>
              <a:t>7</a:t>
            </a:fld>
            <a:endParaRPr lang="en-US" sz="1400" kern="1200">
              <a:solidFill>
                <a:srgbClr val="000000"/>
              </a:solidFill>
              <a:latin typeface="Arial" pitchFamily="34" charset="0"/>
              <a:ea typeface="+mn-ea"/>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475656" y="0"/>
            <a:ext cx="7211144" cy="1124744"/>
          </a:xfrm>
        </p:spPr>
        <p:txBody>
          <a:bodyPr/>
          <a:lstStyle/>
          <a:p>
            <a:pPr eaLnBrk="1" hangingPunct="1"/>
            <a:r>
              <a:rPr lang="en-US" sz="2800" b="1" dirty="0" smtClean="0"/>
              <a:t>OPPORTUNITIES FOR INVESTORS</a:t>
            </a:r>
          </a:p>
        </p:txBody>
      </p:sp>
      <p:sp>
        <p:nvSpPr>
          <p:cNvPr id="3" name="Content Placeholder 2"/>
          <p:cNvSpPr>
            <a:spLocks noGrp="1"/>
          </p:cNvSpPr>
          <p:nvPr>
            <p:ph idx="1"/>
          </p:nvPr>
        </p:nvSpPr>
        <p:spPr>
          <a:xfrm>
            <a:off x="1371600" y="980728"/>
            <a:ext cx="7239000" cy="4824536"/>
          </a:xfrm>
        </p:spPr>
        <p:txBody>
          <a:bodyPr/>
          <a:lstStyle/>
          <a:p>
            <a:pPr eaLnBrk="1" hangingPunct="1">
              <a:defRPr/>
            </a:pPr>
            <a:r>
              <a:rPr lang="en-US" sz="2400" dirty="0" smtClean="0"/>
              <a:t>The time for renewable energy investment in Africa is now and the place is Upington and the investors here this afternoon need to cease this opportunity now</a:t>
            </a:r>
          </a:p>
          <a:p>
            <a:pPr eaLnBrk="1" hangingPunct="1">
              <a:defRPr/>
            </a:pPr>
            <a:endParaRPr lang="en-US" sz="2400" dirty="0" smtClean="0"/>
          </a:p>
          <a:p>
            <a:pPr eaLnBrk="1" hangingPunct="1">
              <a:defRPr/>
            </a:pPr>
            <a:r>
              <a:rPr lang="en-US" sz="2400" dirty="0" smtClean="0"/>
              <a:t>We have policy in place, investment land &amp; related infrastructure provided for in the plans.</a:t>
            </a:r>
          </a:p>
          <a:p>
            <a:pPr eaLnBrk="1" hangingPunct="1">
              <a:defRPr/>
            </a:pPr>
            <a:endParaRPr lang="en-US" sz="2400" dirty="0" smtClean="0"/>
          </a:p>
          <a:p>
            <a:pPr eaLnBrk="1" hangingPunct="1">
              <a:defRPr/>
            </a:pPr>
            <a:r>
              <a:rPr lang="en-US" sz="2400" dirty="0" smtClean="0"/>
              <a:t>The RSA Government and the Department of Energy welcomes your partnership with us to drive the green economy initiative.</a:t>
            </a:r>
          </a:p>
          <a:p>
            <a:pPr eaLnBrk="1" hangingPunct="1">
              <a:defRPr/>
            </a:pPr>
            <a:endParaRPr lang="en-US" sz="2400" dirty="0" smtClean="0"/>
          </a:p>
          <a:p>
            <a:pPr eaLnBrk="1" hangingPunct="1">
              <a:defRPr/>
            </a:pPr>
            <a:endParaRPr lang="en-US" sz="2400" dirty="0" smtClean="0"/>
          </a:p>
          <a:p>
            <a:pPr eaLnBrk="1" hangingPunct="1">
              <a:defRPr/>
            </a:pPr>
            <a:endParaRPr lang="en-US" sz="2800" dirty="0" smtClean="0"/>
          </a:p>
          <a:p>
            <a:pPr eaLnBrk="1" hangingPunct="1">
              <a:defRPr/>
            </a:pPr>
            <a:endParaRPr lang="en-US" sz="2800" dirty="0" smtClean="0"/>
          </a:p>
        </p:txBody>
      </p:sp>
      <p:sp>
        <p:nvSpPr>
          <p:cNvPr id="6148" name="Slide Number Placeholder 3"/>
          <p:cNvSpPr>
            <a:spLocks noGrp="1"/>
          </p:cNvSpPr>
          <p:nvPr>
            <p:ph type="sldNum" sz="quarter" idx="12"/>
          </p:nvPr>
        </p:nvSpPr>
        <p:spPr>
          <a:noFill/>
        </p:spPr>
        <p:txBody>
          <a:bodyPr/>
          <a:lstStyle/>
          <a:p>
            <a:pPr algn="r" rtl="0" fontAlgn="base">
              <a:spcBef>
                <a:spcPct val="0"/>
              </a:spcBef>
              <a:spcAft>
                <a:spcPct val="0"/>
              </a:spcAft>
            </a:pPr>
            <a:fld id="{851B1FF4-FAEB-4D61-BFA7-74373DCBD71D}" type="slidenum">
              <a:rPr lang="en-US" sz="1400" kern="1200">
                <a:solidFill>
                  <a:srgbClr val="000000"/>
                </a:solidFill>
                <a:latin typeface="Arial" pitchFamily="34" charset="0"/>
                <a:ea typeface="+mn-ea"/>
                <a:cs typeface="+mn-cs"/>
              </a:rPr>
              <a:pPr algn="r" rtl="0" fontAlgn="base">
                <a:spcBef>
                  <a:spcPct val="0"/>
                </a:spcBef>
                <a:spcAft>
                  <a:spcPct val="0"/>
                </a:spcAft>
              </a:pPr>
              <a:t>8</a:t>
            </a:fld>
            <a:endParaRPr lang="en-US" sz="1400" kern="1200">
              <a:solidFill>
                <a:srgbClr val="000000"/>
              </a:solidFill>
              <a:latin typeface="Arial" pitchFamily="34" charset="0"/>
              <a:ea typeface="+mn-ea"/>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475656" y="0"/>
            <a:ext cx="7211144" cy="1124744"/>
          </a:xfrm>
        </p:spPr>
        <p:txBody>
          <a:bodyPr/>
          <a:lstStyle/>
          <a:p>
            <a:pPr eaLnBrk="1" hangingPunct="1"/>
            <a:r>
              <a:rPr lang="en-US" sz="2800" b="1" dirty="0" smtClean="0"/>
              <a:t>COMMENTS</a:t>
            </a:r>
          </a:p>
        </p:txBody>
      </p:sp>
      <p:sp>
        <p:nvSpPr>
          <p:cNvPr id="3" name="Content Placeholder 2"/>
          <p:cNvSpPr>
            <a:spLocks noGrp="1"/>
          </p:cNvSpPr>
          <p:nvPr>
            <p:ph idx="1"/>
          </p:nvPr>
        </p:nvSpPr>
        <p:spPr>
          <a:xfrm>
            <a:off x="1371600" y="980728"/>
            <a:ext cx="7239000" cy="4824536"/>
          </a:xfrm>
        </p:spPr>
        <p:txBody>
          <a:bodyPr/>
          <a:lstStyle/>
          <a:p>
            <a:pPr lvl="1" eaLnBrk="1" hangingPunct="1">
              <a:defRPr/>
            </a:pPr>
            <a:endParaRPr lang="en-US" sz="1000" dirty="0" smtClean="0"/>
          </a:p>
          <a:p>
            <a:pPr eaLnBrk="1" hangingPunct="1">
              <a:defRPr/>
            </a:pPr>
            <a:r>
              <a:rPr lang="en-US" sz="2800" dirty="0" smtClean="0"/>
              <a:t>Your comments  today are welcome. The policy processes will be fast tracked and this project is supported by other government entities and it is hoped that they will provide the much needed support.</a:t>
            </a:r>
          </a:p>
          <a:p>
            <a:pPr eaLnBrk="1" hangingPunct="1">
              <a:defRPr/>
            </a:pPr>
            <a:r>
              <a:rPr lang="en-US" sz="2800" dirty="0" smtClean="0"/>
              <a:t>The Department welcomes constructive engagements with all stakeholders and my colleagues will provide you with the necessary platform to engage.</a:t>
            </a:r>
          </a:p>
          <a:p>
            <a:pPr eaLnBrk="1" hangingPunct="1">
              <a:defRPr/>
            </a:pPr>
            <a:endParaRPr lang="en-US" sz="2800" dirty="0" smtClean="0"/>
          </a:p>
          <a:p>
            <a:pPr eaLnBrk="1" hangingPunct="1">
              <a:defRPr/>
            </a:pPr>
            <a:endParaRPr lang="en-US" sz="2800" dirty="0" smtClean="0"/>
          </a:p>
          <a:p>
            <a:pPr eaLnBrk="1" hangingPunct="1">
              <a:defRPr/>
            </a:pPr>
            <a:endParaRPr lang="en-US" sz="2800" dirty="0" smtClean="0"/>
          </a:p>
          <a:p>
            <a:pPr eaLnBrk="1" hangingPunct="1">
              <a:defRPr/>
            </a:pPr>
            <a:endParaRPr lang="en-US" sz="2800" dirty="0" smtClean="0"/>
          </a:p>
        </p:txBody>
      </p:sp>
      <p:sp>
        <p:nvSpPr>
          <p:cNvPr id="6148" name="Slide Number Placeholder 3"/>
          <p:cNvSpPr>
            <a:spLocks noGrp="1"/>
          </p:cNvSpPr>
          <p:nvPr>
            <p:ph type="sldNum" sz="quarter" idx="12"/>
          </p:nvPr>
        </p:nvSpPr>
        <p:spPr>
          <a:noFill/>
        </p:spPr>
        <p:txBody>
          <a:bodyPr/>
          <a:lstStyle/>
          <a:p>
            <a:pPr algn="r" rtl="0" fontAlgn="base">
              <a:spcBef>
                <a:spcPct val="0"/>
              </a:spcBef>
              <a:spcAft>
                <a:spcPct val="0"/>
              </a:spcAft>
            </a:pPr>
            <a:fld id="{851B1FF4-FAEB-4D61-BFA7-74373DCBD71D}" type="slidenum">
              <a:rPr lang="en-US" sz="1400" kern="1200">
                <a:solidFill>
                  <a:srgbClr val="000000"/>
                </a:solidFill>
                <a:latin typeface="Arial" pitchFamily="34" charset="0"/>
                <a:ea typeface="+mn-ea"/>
                <a:cs typeface="+mn-cs"/>
              </a:rPr>
              <a:pPr algn="r" rtl="0" fontAlgn="base">
                <a:spcBef>
                  <a:spcPct val="0"/>
                </a:spcBef>
                <a:spcAft>
                  <a:spcPct val="0"/>
                </a:spcAft>
              </a:pPr>
              <a:t>9</a:t>
            </a:fld>
            <a:endParaRPr lang="en-US" sz="1400" kern="1200">
              <a:solidFill>
                <a:srgbClr val="000000"/>
              </a:solidFill>
              <a:latin typeface="Arial" pitchFamily="34" charset="0"/>
              <a:ea typeface="+mn-ea"/>
              <a:cs typeface="+mn-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1062</TotalTime>
  <Words>529</Words>
  <Application>Microsoft Office PowerPoint</Application>
  <PresentationFormat>On-screen Show (4:3)</PresentationFormat>
  <Paragraphs>103</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Default Design</vt:lpstr>
      <vt:lpstr>Slide 1</vt:lpstr>
      <vt:lpstr>POLICY ISSUES</vt:lpstr>
      <vt:lpstr>POLICY ISSUES</vt:lpstr>
      <vt:lpstr>POLICY ISSUES</vt:lpstr>
      <vt:lpstr>STATE OF READINESS</vt:lpstr>
      <vt:lpstr>ROLE OF FINANCIAL INSTITUTIONS</vt:lpstr>
      <vt:lpstr>CONTRIBUTION TO LOCAL ECONOMIC DEVELOPMENT</vt:lpstr>
      <vt:lpstr>OPPORTUNITIES FOR INVESTORS</vt:lpstr>
      <vt:lpstr>COMMENTS</vt:lpstr>
      <vt:lpstr>VOTE OF THANKS</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Mokgadi Mathekgana</dc:creator>
  <cp:lastModifiedBy>Malesela.Mogale</cp:lastModifiedBy>
  <cp:revision>103</cp:revision>
  <dcterms:created xsi:type="dcterms:W3CDTF">2010-09-06T13:36:34Z</dcterms:created>
  <dcterms:modified xsi:type="dcterms:W3CDTF">2011-02-15T09:28:41Z</dcterms:modified>
</cp:coreProperties>
</file>